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BM Plex Sans Medium"/>
      <p:regular r:id="rId15"/>
    </p:embeddedFont>
    <p:embeddedFont>
      <p:font typeface="IBM Plex Sans Medium"/>
      <p:regular r:id="rId16"/>
    </p:embeddedFont>
    <p:embeddedFont>
      <p:font typeface="IBM Plex Sans Medium"/>
      <p:regular r:id="rId17"/>
    </p:embeddedFont>
    <p:embeddedFont>
      <p:font typeface="IBM Plex Sans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4063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Projet Ecobank Cartographie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53723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Ecobank présente son projet innovant « Ecobank Cartographie », un outil de localisation révolutionnaire qui optimise l'expérience de ses clients en leur donnant un accès facile et rapide à son réseau d'agences et de points Xpress.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5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Contexte et objectifs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946785" y="2854523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95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Améliorer l'accessibilité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426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Permettre à nos clients de trouver facilement l'agence ou le point Xpress le plus proche de leur localisation.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4838462" y="2854523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9513"/>
            <a:ext cx="29260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Optimiser l'expérience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25993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Offrir une expérience client transparente et fluide grâce à une navigation intuitive.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478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946785" y="5632847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47836"/>
            <a:ext cx="30724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Développer les services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382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Encourager l'utilisation des services bancaires numériques et des points Xpress.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69471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Présentation de la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6518196" y="2247781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134433"/>
            <a:ext cx="31372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Cartographie interactive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Affichage des agences et points Xpress sur une carte numérique détaillée.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6518196" y="4144447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Localisation précise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Géolocalisation des utilisateurs pour une navigation rapide vers le point le plus proche.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6518196" y="6041112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32808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Fonctionnalités avancées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Recherche par adresse, filtres par services, horaires d'ouverture, et bien plus.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Fonctionnalités clés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Géolocalisation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Localisation automatique de l'utilisateur pour une navigation facile.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Recherche avancée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Filtrage par services, horaires, et autres critères pour trouver rapidement le point le plus adapté.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0344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Informations détaillées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Accès aux heures d'ouverture, aux services proposés et aux directions pour se rendre à l'agence.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1207"/>
            <a:ext cx="67935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Avantages pour les clients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3014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Accessibilité accrue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84738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Permettre à nos clients de localiser rapidement le point de service le plus proche.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13014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Expérience fluide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28473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Navigation intuitive et fonctionnalités avancées pour un accès simplifié aux services bancaires.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Autonomie renforcée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clients peuvent facilement trouver et accéder aux agences et points Xpress par eux-mêmes.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75261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14" name="Text 11"/>
          <p:cNvSpPr/>
          <p:nvPr/>
        </p:nvSpPr>
        <p:spPr>
          <a:xfrm>
            <a:off x="491228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Satisfaction client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46985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Une meilleure expérience globale grâce à l'amélioration de l'accessibilité et de la transparence.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1218"/>
            <a:ext cx="5486400" cy="77871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902" y="610433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Intégration avec les autres services Ecobank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9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0902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Application Mobile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60902" y="3578066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Intégration transparente avec l'application bancaire pour une expérience unifiée.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2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4254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Points Xpress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24254" y="3578066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Localisation simplifiée des distributeurs automatiques et points de services de proximité.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9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0902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Réseau d'Agences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60902" y="6556891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Accès facile à toutes les agences bancaires, avec informations détaillées.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254" y="5304115"/>
            <a:ext cx="553164" cy="5531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4254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Assistance Clientèle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24254" y="6556891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Possibilité de contacter le service client depuis l'application pour une assistance complète.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057" y="537448"/>
            <a:ext cx="4883825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Prochaines étapes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057" y="1440894"/>
            <a:ext cx="976670" cy="15628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9739" y="16361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Déploiement pilote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39739" y="2058472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Lancement initial de la solution dans une région sélectionnée.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57" y="3003709"/>
            <a:ext cx="976670" cy="1562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739" y="319897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Retour d'expérience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39739" y="3621286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Collecte des commentaires des utilisateurs pour améliorer continuellement la solution.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57" y="4566523"/>
            <a:ext cx="976670" cy="1562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9739" y="476178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Expansion nationale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39739" y="5184100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Déploiement progressif de la solution à l'échelle du réseau Ecobank.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057" y="6129338"/>
            <a:ext cx="976670" cy="15628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739" y="6324600"/>
            <a:ext cx="283678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Nouvelles fonctionnalités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39739" y="6746915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Ajout de fonctionnalités avancées pour une expérience client encore plus riche.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Ecobank Cartographie est un projet ambitieux qui témoigne de l'engagement d'Ecobank à toujours améliorer l'expérience de ses clients. Cette solution innovante ouvre la voie à une nouvelle ère de proximité et de transparence bancaire.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2024-11-08T21:36:30Z</dcterms:created>
  <dcterms:modified xsi:type="dcterms:W3CDTF">2024-11-08T21:36:30Z</dcterms:modified>
</cp:coreProperties>
</file>